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9" r:id="rId4"/>
    <p:sldId id="285" r:id="rId5"/>
    <p:sldId id="261" r:id="rId6"/>
    <p:sldId id="277" r:id="rId7"/>
    <p:sldId id="290" r:id="rId8"/>
    <p:sldId id="262" r:id="rId9"/>
    <p:sldId id="281" r:id="rId10"/>
    <p:sldId id="283" r:id="rId11"/>
    <p:sldId id="293" r:id="rId12"/>
    <p:sldId id="280" r:id="rId13"/>
    <p:sldId id="276" r:id="rId14"/>
    <p:sldId id="278" r:id="rId15"/>
    <p:sldId id="282" r:id="rId16"/>
    <p:sldId id="263" r:id="rId17"/>
    <p:sldId id="279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54C"/>
    <a:srgbClr val="FFDC6D"/>
    <a:srgbClr val="FFFF00"/>
    <a:srgbClr val="FFCC00"/>
    <a:srgbClr val="A31809"/>
    <a:srgbClr val="A1390B"/>
    <a:srgbClr val="C42C0E"/>
    <a:srgbClr val="C94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9C36-7089-4831-875C-D5B80AE791D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4457-BD16-4966-9E37-586A32603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53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9C36-7089-4831-875C-D5B80AE791D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4457-BD16-4966-9E37-586A32603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61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9C36-7089-4831-875C-D5B80AE791D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4457-BD16-4966-9E37-586A32603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3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9C36-7089-4831-875C-D5B80AE791D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4457-BD16-4966-9E37-586A32603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3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9C36-7089-4831-875C-D5B80AE791D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4457-BD16-4966-9E37-586A32603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02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9C36-7089-4831-875C-D5B80AE791D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4457-BD16-4966-9E37-586A32603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8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9C36-7089-4831-875C-D5B80AE791D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4457-BD16-4966-9E37-586A32603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1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9C36-7089-4831-875C-D5B80AE791D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4457-BD16-4966-9E37-586A32603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8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9C36-7089-4831-875C-D5B80AE791D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4457-BD16-4966-9E37-586A32603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3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9C36-7089-4831-875C-D5B80AE791D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4457-BD16-4966-9E37-586A32603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9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9C36-7089-4831-875C-D5B80AE791D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4457-BD16-4966-9E37-586A32603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29C36-7089-4831-875C-D5B80AE791D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E4457-BD16-4966-9E37-586A32603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3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a.khanacademy.org/humanities/ap-art-history/later-europe-and-americas/modernity-ap/a/gauguin-where-do-we-come-from-what-are-we-where-are-we-goin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63" y="473742"/>
            <a:ext cx="7362174" cy="58995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92809" y="473742"/>
            <a:ext cx="35204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 Gauguin</a:t>
            </a:r>
          </a:p>
          <a:p>
            <a:pPr algn="ctr"/>
            <a:r>
              <a:rPr lang="en-US" sz="32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(1848 – 1903)</a:t>
            </a:r>
          </a:p>
          <a:p>
            <a:pPr algn="ctr"/>
            <a:r>
              <a:rPr lang="en-US" sz="32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lc="http://schemas.openxmlformats.org/drawingml/2006/lockedCanvas" xmlns="" xmlns:a16="http://schemas.microsoft.com/office/drawing/2014/main" id="{F02E7F36-4A3B-4ADD-A46A-AD35A2FDA8ED}"/>
              </a:ext>
            </a:extLst>
          </p:cNvPr>
          <p:cNvSpPr txBox="1">
            <a:spLocks/>
          </p:cNvSpPr>
          <p:nvPr/>
        </p:nvSpPr>
        <p:spPr>
          <a:xfrm>
            <a:off x="7532937" y="4898979"/>
            <a:ext cx="4640238" cy="1474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 of Modern Art</a:t>
            </a:r>
          </a:p>
          <a:p>
            <a:pPr algn="ctr">
              <a:lnSpc>
                <a:spcPct val="110000"/>
              </a:lnSpc>
            </a:pPr>
            <a:r>
              <a:rPr lang="en-US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BFA-III (Visual Arts)</a:t>
            </a:r>
          </a:p>
          <a:p>
            <a:pPr algn="ctr">
              <a:lnSpc>
                <a:spcPct val="110000"/>
              </a:lnSpc>
            </a:pPr>
            <a:r>
              <a:rPr lang="en-US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Incharge: Ms. Sidra Liaqat</a:t>
            </a:r>
          </a:p>
          <a:p>
            <a:pPr algn="ctr">
              <a:lnSpc>
                <a:spcPct val="110000"/>
              </a:lnSpc>
            </a:pPr>
            <a:r>
              <a:rPr lang="en-US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Design &amp; Visual Arts, LCWU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555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1421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97884" y="5898803"/>
            <a:ext cx="3100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“The Red Cow”</a:t>
            </a:r>
            <a:endParaRPr lang="en-US" sz="2400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(1889)</a:t>
            </a:r>
            <a:endParaRPr lang="en-US" sz="24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459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500" y="2492404"/>
            <a:ext cx="117807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have escaped form everything artificial… Here I enter into</a:t>
            </a:r>
          </a:p>
          <a:p>
            <a:pPr lvl="0"/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truth… After the disease of civilization, life in this new world,</a:t>
            </a:r>
          </a:p>
          <a:p>
            <a:pPr lvl="0"/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return to health.”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054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5781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70588" y="5898803"/>
            <a:ext cx="4410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“We Hail Thee Mary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(1891)</a:t>
            </a:r>
            <a:endParaRPr lang="en-US" sz="24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321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0229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46051" y="5871507"/>
            <a:ext cx="3100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“Ta </a:t>
            </a:r>
            <a:r>
              <a:rPr lang="en-US" sz="24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Matete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(1892)</a:t>
            </a:r>
            <a:endParaRPr lang="en-US" sz="24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649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8785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56081" y="5926098"/>
            <a:ext cx="20623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Siesta”</a:t>
            </a:r>
            <a:endParaRPr lang="en-US" sz="2400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(1893)</a:t>
            </a:r>
            <a:endParaRPr lang="en-US" sz="24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09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9898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14627" y="5994338"/>
            <a:ext cx="3100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Day of the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God”</a:t>
            </a:r>
            <a:endParaRPr lang="en-US" sz="2400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(1894)</a:t>
            </a:r>
            <a:endParaRPr lang="en-US" sz="24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883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3597"/>
            <a:ext cx="12192000" cy="46361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183" y="5579145"/>
            <a:ext cx="11491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“Where do we come from? What are we? Where are we going?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	(1897)</a:t>
            </a:r>
            <a:endParaRPr lang="en-US" sz="24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6170241"/>
            <a:ext cx="9171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da.khanacademy.org/humanities/ap-art-history/later-europe-and-americas/modernity-ap/a/gauguin-where-do-we-come-from-what-are-we-where-are-we-going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770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054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15245" y="5898802"/>
            <a:ext cx="3100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“The White Horse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(1898)</a:t>
            </a:r>
            <a:endParaRPr lang="en-US" sz="24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199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158855" cy="68784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79520" y="5871507"/>
            <a:ext cx="4574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“Tahitian Girls with Flowers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(1899)</a:t>
            </a:r>
            <a:endParaRPr lang="en-US" sz="24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797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oom_img1" descr="Still-Life with Fruit and Lemons (ca. 1880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836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20167" y="5536098"/>
            <a:ext cx="3057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“Still-Life with Fruits and Lemon”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(1880)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88239" y="329048"/>
            <a:ext cx="4371833" cy="3683394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F07F09"/>
              </a:buClr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992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oom_img2" descr="Four Breton Girls (1886)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6566846" cy="601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" y="6018663"/>
            <a:ext cx="2846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“Four Breton Girls”</a:t>
            </a:r>
          </a:p>
          <a:p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(1886)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83189" y="386352"/>
            <a:ext cx="46675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 am trying to put into these desolate figures the savagery that I see in them and which is in me too...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want to consult nature as well but I don't want to leave out what I see there and what comes into my mind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algn="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Paul Gauguin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101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47" y="600502"/>
            <a:ext cx="8206854" cy="514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15870" y="5750302"/>
            <a:ext cx="4053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“St. Peter’s Bay, Martinique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473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6273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27938" y="4806982"/>
            <a:ext cx="27453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“The Vision After the Sermon” / </a:t>
            </a:r>
          </a:p>
          <a:p>
            <a:pPr fontAlgn="base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“Jacob Wrestling with the Angel”</a:t>
            </a:r>
            <a:endParaRPr lang="en-US" sz="2400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(1888)</a:t>
            </a:r>
            <a:endParaRPr lang="en-US" sz="24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103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2780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64285" y="5543961"/>
            <a:ext cx="22904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Painter of Sunflowers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(1888)</a:t>
            </a:r>
            <a:endParaRPr lang="en-US" sz="24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43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709" y="292978"/>
            <a:ext cx="8089326" cy="629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69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8143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97884" y="5898803"/>
            <a:ext cx="3100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“The Yellow Christ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(1889)</a:t>
            </a:r>
            <a:endParaRPr lang="en-US" sz="24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618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4935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97884" y="5898803"/>
            <a:ext cx="3100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“La Belle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Angèle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(1889)</a:t>
            </a:r>
            <a:endParaRPr lang="en-US" sz="24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375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226</Words>
  <Application>Microsoft Office PowerPoint</Application>
  <PresentationFormat>Widescreen</PresentationFormat>
  <Paragraphs>43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ProBook 450 G2</dc:creator>
  <cp:lastModifiedBy>ProBook 450 G2</cp:lastModifiedBy>
  <cp:revision>92</cp:revision>
  <dcterms:created xsi:type="dcterms:W3CDTF">2018-12-02T15:15:32Z</dcterms:created>
  <dcterms:modified xsi:type="dcterms:W3CDTF">2020-09-15T05:46:08Z</dcterms:modified>
</cp:coreProperties>
</file>